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C8BC6-971F-49CE-F664-DE4C59A8C3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800EC87-8F87-AF2F-6884-DE7A0923B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1BACC3-3C93-8C3D-DF1B-0F30F263F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F228-7E7B-4987-A5AA-BDB376677D5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07FF26-2AD6-BDE8-A20E-AA4CFE043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CA9160-4F77-EA7C-16E2-0941E2E3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9141-DF2D-4F12-8C18-FBB3AF9502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55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7981EF-B3D3-323A-F9E4-A76C63C93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AD7C445-EC92-9B2F-72ED-B019E3506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7E3560-1512-126E-3901-52ECBC06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F228-7E7B-4987-A5AA-BDB376677D5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A99AD1-CD89-F1B3-605D-7E891B828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DFBC2B-6E86-6773-9CAD-5DBC3381D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9141-DF2D-4F12-8C18-FBB3AF9502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936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6C6350B-0A87-04CB-B3A7-4AF0B26F23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EE60950-2ED7-284D-8378-92D0464C5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7873F6-8195-A565-8B69-7BAFFD787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F228-7E7B-4987-A5AA-BDB376677D5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E5F96C-0846-867E-803F-36740AD20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401141-6107-39FF-357F-EF8F6F268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9141-DF2D-4F12-8C18-FBB3AF9502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891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623E07-C894-015B-4777-5C7EC389D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188C5D-849B-7C9A-1788-00AEB0875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A42670-877F-4B05-526A-A264CC815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F228-7E7B-4987-A5AA-BDB376677D5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60D17B-5539-D3C4-C913-9839D2B29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771017-34C9-9D05-E79A-366C3DBDC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9141-DF2D-4F12-8C18-FBB3AF9502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229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81048F-9190-92B7-0A5D-0AC41D3E6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BFA339-1148-E998-0FBD-DE75864CD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8EA2E7-D200-45B0-BBED-7BE22A955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F228-7E7B-4987-A5AA-BDB376677D5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C07A0F-71F4-96E7-DC59-802220960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4E226D-DBBB-6C1B-757F-07315B3C1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9141-DF2D-4F12-8C18-FBB3AF9502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7418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105B98-B946-53E2-3D77-757B5F42B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B2AF5F-C0CD-D62A-60E1-A8E520394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F7C54FD-6A5D-1606-5003-8F9A922C7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B193D1-808F-6B26-C996-397347D24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F228-7E7B-4987-A5AA-BDB376677D5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A8B258-08B4-5869-ED8D-653C9385B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53CB8F-1982-1FC1-E169-26BA2120E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9141-DF2D-4F12-8C18-FBB3AF9502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62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258FC8-1237-698B-8F28-2C088D4B4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B5DFED-9CF0-26CE-B57D-EF8211D03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90A333C-4F08-21D4-15C7-F9556393B7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584910-4356-EBC1-F6DB-11C25E8CFF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E05CBF4-C856-45EF-51DF-3C450DB796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BBA0AD6-F10D-02E3-985E-88E757F37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F228-7E7B-4987-A5AA-BDB376677D5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7A74B79-BB5E-5202-C4D7-60FD1071F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33FE813-7791-9533-41C6-91A6BEBAC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9141-DF2D-4F12-8C18-FBB3AF9502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350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3A9EA1-046F-2890-3432-9BB366F45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2CDE281-1A0B-18A1-D61B-570D03001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F228-7E7B-4987-A5AA-BDB376677D5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B9AF0EB-7220-13A9-B825-33FA14BD2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A4CE50-FE16-3B06-CB3E-65D0E27EA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9141-DF2D-4F12-8C18-FBB3AF9502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67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441EE79-E9C9-1B9B-1FA7-F3649FDE7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F228-7E7B-4987-A5AA-BDB376677D5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15EA771-B75C-2B89-E0A9-9146D9A63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D1A46DE-B725-B7F9-BDF5-BB7026A86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9141-DF2D-4F12-8C18-FBB3AF9502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1869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5F0CB-9016-B496-8BCD-2B35A9102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1D5B39-AA7D-B8AE-0AF9-6D2E38B63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6C1305-0B0C-3D4B-0002-4B01D0CBC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62ABD68-E68A-B853-6490-88B0AEC6E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F228-7E7B-4987-A5AA-BDB376677D5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41CE21-1D40-B2BA-FBE6-9C90EE177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FF2DE8-7B77-8E05-F18B-788C3001B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9141-DF2D-4F12-8C18-FBB3AF9502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689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0FB2B5-2B9C-3F4F-D8F6-E72182281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1B93DF1-786B-0E99-16B7-DA7E627544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3121397-DDF4-37DE-2359-49D301D8F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A3D458-F8B8-F891-EA76-80DC517C3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F228-7E7B-4987-A5AA-BDB376677D5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EEF360-B9A1-8719-51E7-790F5073A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FA0F178-84FE-70C1-EA61-325B8020C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B9141-DF2D-4F12-8C18-FBB3AF9502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7213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BECBAA1-E3DA-C3C3-118C-8A5F551D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5FFEC0-2E6F-3670-20B5-04821465F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388E1F-347E-53F6-6BCD-819FE80C80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1F228-7E7B-4987-A5AA-BDB376677D5E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D26C35-DA04-4889-EA68-DEA11995F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6F514F-0D78-A18D-8319-B581BF8E78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B9141-DF2D-4F12-8C18-FBB3AF9502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775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C49284-9695-A227-D5F0-CF87549BE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2062" y="538383"/>
            <a:ext cx="988806" cy="261611"/>
          </a:xfrm>
        </p:spPr>
        <p:txBody>
          <a:bodyPr>
            <a:noAutofit/>
          </a:bodyPr>
          <a:lstStyle/>
          <a:p>
            <a:r>
              <a:rPr lang="fr-FR" sz="1100" dirty="0"/>
              <a:t>Documents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9DC5E0-304D-2EEB-A8FA-6BB506ADA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5344" y="863124"/>
            <a:ext cx="789149" cy="274499"/>
          </a:xfrm>
        </p:spPr>
        <p:txBody>
          <a:bodyPr>
            <a:normAutofit/>
          </a:bodyPr>
          <a:lstStyle/>
          <a:p>
            <a:r>
              <a:rPr lang="fr-FR" sz="1100" dirty="0"/>
              <a:t>Colis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3A04CD9-3798-B327-0D6F-A96FD991B2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79" y="268923"/>
            <a:ext cx="1800225" cy="857250"/>
          </a:xfrm>
          <a:prstGeom prst="rect">
            <a:avLst/>
          </a:prstGeom>
          <a:noFill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A6F4236-E88B-E92C-A746-67AA9DD7179F}"/>
              </a:ext>
            </a:extLst>
          </p:cNvPr>
          <p:cNvSpPr/>
          <p:nvPr/>
        </p:nvSpPr>
        <p:spPr>
          <a:xfrm>
            <a:off x="4409629" y="609370"/>
            <a:ext cx="128187" cy="10254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3E2939-CB12-AC22-A1B0-DB5A1CFF1180}"/>
              </a:ext>
            </a:extLst>
          </p:cNvPr>
          <p:cNvSpPr/>
          <p:nvPr/>
        </p:nvSpPr>
        <p:spPr>
          <a:xfrm flipV="1">
            <a:off x="4409630" y="863125"/>
            <a:ext cx="128188" cy="102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4F6989-818E-A2FE-CC6C-E272FAE8D31B}"/>
              </a:ext>
            </a:extLst>
          </p:cNvPr>
          <p:cNvSpPr/>
          <p:nvPr/>
        </p:nvSpPr>
        <p:spPr>
          <a:xfrm>
            <a:off x="4409627" y="863124"/>
            <a:ext cx="128187" cy="9731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2921EED-9657-B549-47E7-70BFA93918C4}"/>
              </a:ext>
            </a:extLst>
          </p:cNvPr>
          <p:cNvSpPr txBox="1"/>
          <p:nvPr/>
        </p:nvSpPr>
        <p:spPr>
          <a:xfrm>
            <a:off x="4694146" y="538385"/>
            <a:ext cx="12654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Livraison samedi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4B886E5-D34C-1CF6-25DA-1347F7C013B7}"/>
              </a:ext>
            </a:extLst>
          </p:cNvPr>
          <p:cNvSpPr txBox="1"/>
          <p:nvPr/>
        </p:nvSpPr>
        <p:spPr>
          <a:xfrm>
            <a:off x="4726405" y="876013"/>
            <a:ext cx="12537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Colis messagerie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3D1813-8053-E2DD-7BBD-89F0857A7EDE}"/>
              </a:ext>
            </a:extLst>
          </p:cNvPr>
          <p:cNvSpPr/>
          <p:nvPr/>
        </p:nvSpPr>
        <p:spPr>
          <a:xfrm>
            <a:off x="4409628" y="1214194"/>
            <a:ext cx="128187" cy="10254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4A65FBF-42E0-B489-4BD0-951D40E0FB3B}"/>
              </a:ext>
            </a:extLst>
          </p:cNvPr>
          <p:cNvSpPr txBox="1"/>
          <p:nvPr/>
        </p:nvSpPr>
        <p:spPr>
          <a:xfrm>
            <a:off x="4694147" y="1213643"/>
            <a:ext cx="11084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Carboglace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55979D-2AB4-2507-22CE-E326D2899085}"/>
              </a:ext>
            </a:extLst>
          </p:cNvPr>
          <p:cNvSpPr/>
          <p:nvPr/>
        </p:nvSpPr>
        <p:spPr>
          <a:xfrm>
            <a:off x="2475344" y="640932"/>
            <a:ext cx="139669" cy="7098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F544BB8-C993-406A-6CA1-FA96BD1D27B7}"/>
              </a:ext>
            </a:extLst>
          </p:cNvPr>
          <p:cNvSpPr/>
          <p:nvPr/>
        </p:nvSpPr>
        <p:spPr>
          <a:xfrm>
            <a:off x="2475344" y="953862"/>
            <a:ext cx="156761" cy="7163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323092-D8F1-5B58-913B-0D982B3D2FD0}"/>
              </a:ext>
            </a:extLst>
          </p:cNvPr>
          <p:cNvSpPr/>
          <p:nvPr/>
        </p:nvSpPr>
        <p:spPr>
          <a:xfrm>
            <a:off x="2467968" y="1145104"/>
            <a:ext cx="139669" cy="14372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AF763EA-60C7-27A8-D9F2-93E5E5947C49}"/>
              </a:ext>
            </a:extLst>
          </p:cNvPr>
          <p:cNvSpPr txBox="1"/>
          <p:nvPr/>
        </p:nvSpPr>
        <p:spPr>
          <a:xfrm>
            <a:off x="2674834" y="1118262"/>
            <a:ext cx="6591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Course</a:t>
            </a:r>
          </a:p>
        </p:txBody>
      </p:sp>
      <p:graphicFrame>
        <p:nvGraphicFramePr>
          <p:cNvPr id="16" name="Tableau 16">
            <a:extLst>
              <a:ext uri="{FF2B5EF4-FFF2-40B4-BE49-F238E27FC236}">
                <a16:creationId xmlns:a16="http://schemas.microsoft.com/office/drawing/2014/main" id="{2013629E-F94B-052D-BA9C-2F0370965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287407"/>
              </p:ext>
            </p:extLst>
          </p:nvPr>
        </p:nvGraphicFramePr>
        <p:xfrm>
          <a:off x="6244129" y="497453"/>
          <a:ext cx="5130324" cy="1021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10108">
                  <a:extLst>
                    <a:ext uri="{9D8B030D-6E8A-4147-A177-3AD203B41FA5}">
                      <a16:colId xmlns:a16="http://schemas.microsoft.com/office/drawing/2014/main" val="2125053899"/>
                    </a:ext>
                  </a:extLst>
                </a:gridCol>
                <a:gridCol w="1710108">
                  <a:extLst>
                    <a:ext uri="{9D8B030D-6E8A-4147-A177-3AD203B41FA5}">
                      <a16:colId xmlns:a16="http://schemas.microsoft.com/office/drawing/2014/main" val="1658824155"/>
                    </a:ext>
                  </a:extLst>
                </a:gridCol>
                <a:gridCol w="1710108">
                  <a:extLst>
                    <a:ext uri="{9D8B030D-6E8A-4147-A177-3AD203B41FA5}">
                      <a16:colId xmlns:a16="http://schemas.microsoft.com/office/drawing/2014/main" val="1640063269"/>
                    </a:ext>
                  </a:extLst>
                </a:gridCol>
              </a:tblGrid>
              <a:tr h="330676">
                <a:tc>
                  <a:txBody>
                    <a:bodyPr/>
                    <a:lstStyle/>
                    <a:p>
                      <a:r>
                        <a:rPr lang="fr-FR" sz="1100" dirty="0"/>
                        <a:t>N° BON DE COMMANDE</a:t>
                      </a:r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DIMENSIONS</a:t>
                      </a:r>
                    </a:p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POIDS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683026"/>
                  </a:ext>
                </a:extLst>
              </a:tr>
              <a:tr h="330676">
                <a:tc>
                  <a:txBody>
                    <a:bodyPr/>
                    <a:lstStyle/>
                    <a:p>
                      <a:r>
                        <a:rPr lang="fr-FR" sz="1100" dirty="0"/>
                        <a:t>ASSURANCE</a:t>
                      </a:r>
                    </a:p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OBSERVATIONS</a:t>
                      </a:r>
                    </a:p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NB COLIS</a:t>
                      </a:r>
                    </a:p>
                    <a:p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126622"/>
                  </a:ext>
                </a:extLst>
              </a:tr>
            </a:tbl>
          </a:graphicData>
        </a:graphic>
      </p:graphicFrame>
      <p:graphicFrame>
        <p:nvGraphicFramePr>
          <p:cNvPr id="17" name="Tableau 17">
            <a:extLst>
              <a:ext uri="{FF2B5EF4-FFF2-40B4-BE49-F238E27FC236}">
                <a16:creationId xmlns:a16="http://schemas.microsoft.com/office/drawing/2014/main" id="{4EA0A9AA-7CF4-61D5-0133-2A9D12C85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016751"/>
              </p:ext>
            </p:extLst>
          </p:nvPr>
        </p:nvGraphicFramePr>
        <p:xfrm>
          <a:off x="741872" y="1813057"/>
          <a:ext cx="4812894" cy="3703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812894">
                  <a:extLst>
                    <a:ext uri="{9D8B030D-6E8A-4147-A177-3AD203B41FA5}">
                      <a16:colId xmlns:a16="http://schemas.microsoft.com/office/drawing/2014/main" val="2882492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100" dirty="0"/>
                        <a:t>SOCIETE ET CONTACT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241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100" dirty="0"/>
                    </a:p>
                    <a:p>
                      <a:r>
                        <a:rPr lang="fr-FR" sz="1100" dirty="0"/>
                        <a:t>Compte </a:t>
                      </a:r>
                      <a:r>
                        <a:rPr lang="fr-FR" sz="1100" dirty="0" err="1"/>
                        <a:t>Transcourrier</a:t>
                      </a:r>
                      <a:r>
                        <a:rPr lang="fr-FR" sz="1100" dirty="0"/>
                        <a:t> : </a:t>
                      </a:r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90 124 </a:t>
                      </a:r>
                      <a:r>
                        <a:rPr lang="fr-FR" sz="1800" b="0" i="0" u="none" strike="noStrike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000  </a:t>
                      </a:r>
                      <a:endParaRPr lang="fr-FR" sz="1100" dirty="0"/>
                    </a:p>
                    <a:p>
                      <a:r>
                        <a:rPr lang="fr-FR" sz="1200" b="1" dirty="0"/>
                        <a:t>Réf. (votre compte AMVALOR) </a:t>
                      </a:r>
                      <a:r>
                        <a:rPr lang="fr-FR" sz="1100" dirty="0"/>
                        <a:t>: </a:t>
                      </a:r>
                    </a:p>
                    <a:p>
                      <a:endParaRPr lang="fr-FR" sz="1100" dirty="0"/>
                    </a:p>
                    <a:p>
                      <a:r>
                        <a:rPr lang="fr-FR" sz="1100" dirty="0"/>
                        <a:t>Adresse : AMVALOR – Laboratoire PIMM 1 rue Pinel 75013 PARIS</a:t>
                      </a:r>
                    </a:p>
                    <a:p>
                      <a:r>
                        <a:rPr lang="fr-FR" sz="1100" dirty="0"/>
                        <a:t> Nom de l’Expéditeur : </a:t>
                      </a:r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273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/>
                        <a:t>Email 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929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/>
                        <a:t>Tel 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8345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/>
                        <a:t>Signature                                         Date                                              Heure</a:t>
                      </a:r>
                    </a:p>
                    <a:p>
                      <a:endParaRPr lang="fr-FR" sz="1100" dirty="0"/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499308"/>
                  </a:ext>
                </a:extLst>
              </a:tr>
            </a:tbl>
          </a:graphicData>
        </a:graphic>
      </p:graphicFrame>
      <p:graphicFrame>
        <p:nvGraphicFramePr>
          <p:cNvPr id="18" name="Tableau 18">
            <a:extLst>
              <a:ext uri="{FF2B5EF4-FFF2-40B4-BE49-F238E27FC236}">
                <a16:creationId xmlns:a16="http://schemas.microsoft.com/office/drawing/2014/main" id="{A520BD4E-E7E8-428A-F342-43650A8105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998258"/>
              </p:ext>
            </p:extLst>
          </p:nvPr>
        </p:nvGraphicFramePr>
        <p:xfrm>
          <a:off x="5980132" y="1813058"/>
          <a:ext cx="5394320" cy="41835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94320">
                  <a:extLst>
                    <a:ext uri="{9D8B030D-6E8A-4147-A177-3AD203B41FA5}">
                      <a16:colId xmlns:a16="http://schemas.microsoft.com/office/drawing/2014/main" val="339317388"/>
                    </a:ext>
                  </a:extLst>
                </a:gridCol>
              </a:tblGrid>
              <a:tr h="521396">
                <a:tc>
                  <a:txBody>
                    <a:bodyPr/>
                    <a:lstStyle/>
                    <a:p>
                      <a:r>
                        <a:rPr lang="fr-FR" dirty="0"/>
                        <a:t>Destinataire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853866"/>
                  </a:ext>
                </a:extLst>
              </a:tr>
              <a:tr h="1843885">
                <a:tc>
                  <a:txBody>
                    <a:bodyPr/>
                    <a:lstStyle/>
                    <a:p>
                      <a:r>
                        <a:rPr lang="fr-FR" sz="1100" dirty="0"/>
                        <a:t>ADRESSE</a:t>
                      </a:r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864449"/>
                  </a:ext>
                </a:extLst>
              </a:tr>
              <a:tr h="461803">
                <a:tc>
                  <a:txBody>
                    <a:bodyPr/>
                    <a:lstStyle/>
                    <a:p>
                      <a:r>
                        <a:rPr lang="fr-FR" sz="1100" dirty="0"/>
                        <a:t>TEL :</a:t>
                      </a:r>
                    </a:p>
                    <a:p>
                      <a:r>
                        <a:rPr lang="fr-FR" sz="1100" dirty="0"/>
                        <a:t>Contact 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522189"/>
                  </a:ext>
                </a:extLst>
              </a:tr>
              <a:tr h="1205059">
                <a:tc>
                  <a:txBody>
                    <a:bodyPr/>
                    <a:lstStyle/>
                    <a:p>
                      <a:r>
                        <a:rPr lang="fr-FR" sz="1100" dirty="0"/>
                        <a:t>Email :</a:t>
                      </a:r>
                    </a:p>
                    <a:p>
                      <a:r>
                        <a:rPr lang="fr-FR" sz="1100" dirty="0"/>
                        <a:t>Adresse Facturation si différente</a:t>
                      </a:r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  <a:p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527819"/>
                  </a:ext>
                </a:extLst>
              </a:tr>
            </a:tbl>
          </a:graphicData>
        </a:graphic>
      </p:graphicFrame>
      <p:sp>
        <p:nvSpPr>
          <p:cNvPr id="19" name="ZoneTexte 18">
            <a:extLst>
              <a:ext uri="{FF2B5EF4-FFF2-40B4-BE49-F238E27FC236}">
                <a16:creationId xmlns:a16="http://schemas.microsoft.com/office/drawing/2014/main" id="{3AC03F7E-D8B7-D842-5A8C-7E8AD5063136}"/>
              </a:ext>
            </a:extLst>
          </p:cNvPr>
          <p:cNvSpPr txBox="1"/>
          <p:nvPr/>
        </p:nvSpPr>
        <p:spPr>
          <a:xfrm>
            <a:off x="499929" y="5614367"/>
            <a:ext cx="51189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Marseille : 35 </a:t>
            </a:r>
            <a:r>
              <a:rPr lang="fr-FR" sz="900" dirty="0" err="1"/>
              <a:t>Bld</a:t>
            </a:r>
            <a:r>
              <a:rPr lang="fr-FR" sz="900" dirty="0"/>
              <a:t> Capitaine </a:t>
            </a:r>
            <a:r>
              <a:rPr lang="fr-FR" sz="900" dirty="0" err="1"/>
              <a:t>Gèze</a:t>
            </a:r>
            <a:r>
              <a:rPr lang="fr-FR" sz="900" dirty="0"/>
              <a:t> – 13014 Marseille Tél 0.491.907.866 Email : marseille@transcourrier.fr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239DDE7-8CAC-5B1F-A001-876CDF671367}"/>
              </a:ext>
            </a:extLst>
          </p:cNvPr>
          <p:cNvSpPr txBox="1"/>
          <p:nvPr/>
        </p:nvSpPr>
        <p:spPr>
          <a:xfrm>
            <a:off x="499929" y="5857727"/>
            <a:ext cx="55960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Paris : 38 Bis Rue Etienne Dolet – 75020 Paris Tél 0.143.491.042 Email : paris@transcourrier.fr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EE3AFDD-6E6B-A96D-A704-F6C7EC42689F}"/>
              </a:ext>
            </a:extLst>
          </p:cNvPr>
          <p:cNvSpPr txBox="1"/>
          <p:nvPr/>
        </p:nvSpPr>
        <p:spPr>
          <a:xfrm flipH="1">
            <a:off x="499929" y="6119337"/>
            <a:ext cx="5744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Nice : 40 </a:t>
            </a:r>
            <a:r>
              <a:rPr lang="fr-FR" sz="1100" dirty="0" err="1"/>
              <a:t>Bld</a:t>
            </a:r>
            <a:r>
              <a:rPr lang="fr-FR" sz="1100" dirty="0"/>
              <a:t> Jean </a:t>
            </a:r>
            <a:r>
              <a:rPr lang="fr-FR" sz="1100" dirty="0" err="1"/>
              <a:t>Behra</a:t>
            </a:r>
            <a:r>
              <a:rPr lang="fr-FR" sz="1100" dirty="0"/>
              <a:t> – 06100 Nice Tél 0.493.847.972 Email : nice@transcourrier.fr</a:t>
            </a:r>
          </a:p>
        </p:txBody>
      </p:sp>
    </p:spTree>
    <p:extLst>
      <p:ext uri="{BB962C8B-B14F-4D97-AF65-F5344CB8AC3E}">
        <p14:creationId xmlns:p14="http://schemas.microsoft.com/office/powerpoint/2010/main" val="41823841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126</Words>
  <Application>Microsoft Office PowerPoint</Application>
  <PresentationFormat>Grand écran</PresentationFormat>
  <Paragraphs>44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Documents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Documents</dc:title>
  <dc:creator>CECILE VIN</dc:creator>
  <cp:lastModifiedBy>SCHRIVE Christine</cp:lastModifiedBy>
  <cp:revision>6</cp:revision>
  <dcterms:created xsi:type="dcterms:W3CDTF">2022-08-24T07:58:59Z</dcterms:created>
  <dcterms:modified xsi:type="dcterms:W3CDTF">2025-12-18T09:25:29Z</dcterms:modified>
</cp:coreProperties>
</file>